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8F7"/>
    <a:srgbClr val="35C4FD"/>
    <a:srgbClr val="41C3F1"/>
    <a:srgbClr val="73BBF7"/>
    <a:srgbClr val="8BD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1732-D545-44BA-8BE7-62423B5CD044}" type="datetimeFigureOut">
              <a:rPr lang="th-TH" smtClean="0"/>
              <a:t>04/08/63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449A-A381-4298-874E-3FF536890F6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0687"/>
            <a:ext cx="12192000" cy="6858001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357166"/>
            <a:ext cx="2609627" cy="2619982"/>
          </a:xfrm>
          <a:prstGeom prst="rect">
            <a:avLst/>
          </a:prstGeom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17151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5DAA"/>
              </a:solidFill>
            </a:endParaRPr>
          </a:p>
          <a:p>
            <a:pPr algn="ctr"/>
            <a:endParaRPr lang="en-US" b="1" dirty="0">
              <a:solidFill>
                <a:srgbClr val="005DAA"/>
              </a:solidFill>
            </a:endParaRPr>
          </a:p>
          <a:p>
            <a:pPr algn="ctr"/>
            <a:r>
              <a:rPr lang="en-US" b="1" dirty="0">
                <a:solidFill>
                  <a:srgbClr val="005DAA"/>
                </a:solidFill>
              </a:rPr>
              <a:t> </a:t>
            </a: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714752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Grant</a:t>
            </a:r>
          </a:p>
        </p:txBody>
      </p:sp>
      <p:sp>
        <p:nvSpPr>
          <p:cNvPr id="10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72008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</a:rPr>
              <a:t>Foundation Seminar - District 3330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632" y="5787678"/>
            <a:ext cx="1626568" cy="61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+mn-lt"/>
              </a:rPr>
              <a:t>คณะอนุกรรมการทุนสนับสนุนมูลนิธิโรตารีภาค</a:t>
            </a:r>
            <a:br>
              <a:rPr lang="th-TH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District Rotary Foundation Grant Sub-Committee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6" y="3881367"/>
            <a:ext cx="1419167" cy="1676566"/>
          </a:xfrm>
          <a:prstGeom prst="rect">
            <a:avLst/>
          </a:prstGeom>
          <a:ln w="38100" cap="sq">
            <a:solidFill>
              <a:srgbClr val="73BBF7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85" y="3884449"/>
            <a:ext cx="1438876" cy="1702432"/>
          </a:xfrm>
          <a:prstGeom prst="rect">
            <a:avLst/>
          </a:prstGeom>
          <a:solidFill>
            <a:srgbClr val="73BBF7"/>
          </a:solidFill>
          <a:ln w="28575" cap="sq">
            <a:solidFill>
              <a:srgbClr val="73BBF7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59" y="3893087"/>
            <a:ext cx="1385124" cy="1669252"/>
          </a:xfrm>
          <a:prstGeom prst="rect">
            <a:avLst/>
          </a:prstGeom>
          <a:ln w="38100" cap="sq">
            <a:solidFill>
              <a:srgbClr val="73BBF7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968" y="3887877"/>
            <a:ext cx="1393770" cy="1679672"/>
          </a:xfrm>
          <a:prstGeom prst="rect">
            <a:avLst/>
          </a:prstGeom>
          <a:ln w="38100" cap="sq">
            <a:solidFill>
              <a:srgbClr val="73BBF7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103" y="3893087"/>
            <a:ext cx="1414694" cy="1679672"/>
          </a:xfrm>
          <a:prstGeom prst="rect">
            <a:avLst/>
          </a:prstGeom>
          <a:ln w="38100" cap="sq">
            <a:solidFill>
              <a:srgbClr val="73BBF7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003131" y="1391388"/>
            <a:ext cx="5472608" cy="720080"/>
          </a:xfrm>
          <a:prstGeom prst="rect">
            <a:avLst/>
          </a:prstGeom>
          <a:solidFill>
            <a:srgbClr val="3BB8F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Leelawadee UI" pitchFamily="34" charset="-34"/>
                <a:cs typeface="Leelawadee UI" pitchFamily="34" charset="-34"/>
              </a:rPr>
              <a:t>อผภ. วิชัย มณีวัชรเกียรติ</a:t>
            </a:r>
          </a:p>
          <a:p>
            <a:pPr algn="ctr"/>
            <a:r>
              <a:rPr lang="th-TH" sz="2000" b="1" dirty="0">
                <a:latin typeface="Leelawadee UI" pitchFamily="34" charset="-34"/>
                <a:cs typeface="Leelawadee UI" pitchFamily="34" charset="-34"/>
              </a:rPr>
              <a:t>ประธานมูลนิธิภาค</a:t>
            </a:r>
            <a:endParaRPr lang="en-US" sz="2000" b="1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30726" y="2348880"/>
            <a:ext cx="5472608" cy="720080"/>
          </a:xfrm>
          <a:prstGeom prst="rect">
            <a:avLst/>
          </a:prstGeom>
          <a:solidFill>
            <a:srgbClr val="3BB8F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Leelawadee UI" pitchFamily="34" charset="-34"/>
                <a:cs typeface="Leelawadee UI" pitchFamily="34" charset="-34"/>
              </a:rPr>
              <a:t>ผชภ.พัชรา พูลโภคผล</a:t>
            </a:r>
          </a:p>
          <a:p>
            <a:pPr algn="ctr"/>
            <a:r>
              <a:rPr lang="th-TH" sz="1800" b="1" dirty="0">
                <a:latin typeface="Leelawadee UI" pitchFamily="34" charset="-34"/>
                <a:cs typeface="Leelawadee UI" pitchFamily="34" charset="-34"/>
              </a:rPr>
              <a:t>ประธานคณะอนุกรรมการทุนสนับสนุนมูลนิธิโรตารีภาค</a:t>
            </a:r>
            <a:endParaRPr lang="en-US" sz="1800" b="1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7348" y="3321593"/>
            <a:ext cx="5230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>
                <a:latin typeface="Leelawadee UI" pitchFamily="34" charset="-34"/>
                <a:cs typeface="Leelawadee UI" pitchFamily="34" charset="-34"/>
              </a:rPr>
              <a:t>คณะอนุกรรมการทุนสนับสนุนมูลนิธิโรตารีภาค</a:t>
            </a:r>
            <a:endParaRPr lang="en-US" sz="2000" b="1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99" y="5666842"/>
            <a:ext cx="1333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อน.โนรี นิยม</a:t>
            </a:r>
          </a:p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สร.ตรัง</a:t>
            </a:r>
            <a:endParaRPr lang="en-US" sz="1600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7348" y="5656533"/>
            <a:ext cx="1622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อน.เลิศรัตน์ ผิวงาม</a:t>
            </a:r>
          </a:p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สร.ภูเก็ต</a:t>
            </a:r>
            <a:endParaRPr lang="en-US" sz="1600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8014" y="5666842"/>
            <a:ext cx="178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อน.กฤติกา ลีละพันธุ์</a:t>
            </a:r>
          </a:p>
          <a:p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สร.โพธิ์เสด็จ นครศรี</a:t>
            </a:r>
            <a:endParaRPr lang="en-US" sz="1600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64738" y="5666842"/>
            <a:ext cx="2099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รทร.ทรงพล ศิริรวมทรัพย์</a:t>
            </a:r>
          </a:p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สร.ราชบุรี</a:t>
            </a:r>
            <a:endParaRPr lang="en-US" sz="1600" dirty="0">
              <a:latin typeface="Leelawadee UI" pitchFamily="34" charset="-34"/>
              <a:cs typeface="Leelawadee UI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3757" y="5666842"/>
            <a:ext cx="1644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อน.สุมิตร วงศ์เดิมดี</a:t>
            </a:r>
          </a:p>
          <a:p>
            <a:pPr algn="ctr"/>
            <a:r>
              <a:rPr lang="th-TH" sz="1600" dirty="0">
                <a:latin typeface="Leelawadee UI" pitchFamily="34" charset="-34"/>
                <a:cs typeface="Leelawadee UI" pitchFamily="34" charset="-34"/>
              </a:rPr>
              <a:t>สร.ปู่เจ้าสมิงพราย</a:t>
            </a:r>
            <a:endParaRPr lang="en-US" sz="1600" dirty="0">
              <a:latin typeface="Leelawadee UI" pitchFamily="34" charset="-34"/>
              <a:cs typeface="Leelawadee UI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258488"/>
              </p:ext>
            </p:extLst>
          </p:nvPr>
        </p:nvGraphicFramePr>
        <p:xfrm>
          <a:off x="98989" y="1052736"/>
          <a:ext cx="9013707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Acrobat Document" r:id="rId3" imgW="6400800" imgH="3886082" progId="AcroExch.Document.11">
                  <p:embed/>
                </p:oleObj>
              </mc:Choice>
              <mc:Fallback>
                <p:oleObj name="Acrobat Document" r:id="rId3" imgW="6400800" imgH="3886082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989" y="1052736"/>
                        <a:ext cx="9013707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609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District Grant Flow 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Leelawadee UI</vt:lpstr>
      <vt:lpstr>ชุดรูปแบบของ Office</vt:lpstr>
      <vt:lpstr>Acrobat Document</vt:lpstr>
      <vt:lpstr>PowerPoint Presentation</vt:lpstr>
      <vt:lpstr>คณะอนุกรรมการทุนสนับสนุนมูลนิธิโรตารีภาค District Rotary Foundation Grant Sub-Committee</vt:lpstr>
      <vt:lpstr>District Grant Flow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Wichai Maneewacharakiet</cp:lastModifiedBy>
  <cp:revision>18</cp:revision>
  <dcterms:created xsi:type="dcterms:W3CDTF">2020-07-16T13:32:12Z</dcterms:created>
  <dcterms:modified xsi:type="dcterms:W3CDTF">2020-08-04T05:59:07Z</dcterms:modified>
</cp:coreProperties>
</file>